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19F05-1611-4112-8904-B83DC55A3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venir Next LT Pro Demi" panose="020B0704020202020204" pitchFamily="34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333446-1A2F-43C3-AA10-BC4C66C5A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8810C-1C06-40C2-ABBD-6B6171E9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29F693-3861-4AA4-B71B-B0B90AFD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3C8A41-740B-4181-9D26-4E30832A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2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DFB89-E1EC-41D0-911D-E2E5316D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EFBC2A-A20F-4552-A5EA-5CBBC48ED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1DD07F-4273-4023-9998-483B85BD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432013-5B69-4480-95C1-E35C3E34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716DFC-E9EB-42D1-A6C5-0B6F5E43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94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E71129B-A6C8-4FF8-9AD7-BCCD5C05E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726D64-7DC7-447A-AB65-872BC991A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366530-4FD5-405B-913A-73AE88E5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4FF9EB-2EDF-4F79-B24A-238421CD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FE79E9-9877-422E-B262-23401D75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07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A5402-BFCB-4AE4-B66C-1FD7651E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B94366-AC64-47F3-828B-AD9AC7BD7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34AA47-256D-4B16-A0B8-381AEE8A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8939A4-D5D4-45A9-8A9C-B500B7D4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B09395-CB9A-4FFE-A74E-4BA59A3C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48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503AE-5FB6-4341-A0D9-A01F24A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C3825E-295A-4D27-9497-51E5E250C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7FD78D-A64D-4DE0-A3C9-E0C24E1A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E1962E-91ED-4B04-8E99-3ED07D90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E69BDA-E1A0-4651-A18C-DF03F248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34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32E87-0439-4F05-833B-F2CEC853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46295-F87E-4291-850A-1913A2698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05C8F5-356E-4D2A-ABCD-CC199F2A3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D02204-3379-481E-B021-454A4DD7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C2291A-74BA-45E4-A3F5-11EF1430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2DA978-7837-48DD-A727-096A5C67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70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BC0E0-52E2-4960-9FF8-5C57D3D7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943B9E-78B8-4788-9BD4-9F02B4F3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49E9FC-600D-46D7-A7D0-FB47E2445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36BFF4-818C-424A-AC6F-3759C51BE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4FFF7C-C923-4B52-AEE8-9ED791404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2054A45-E503-4D32-B07A-96177C3A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63E106-7BE8-4BE1-996B-558E7924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1D3C31-2401-45D1-8911-9063AD8F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51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BDB11-222C-4388-A549-55A3D114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4D01AE0-59FB-4DC6-8288-A5DB5069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B299C3-EB2B-47FA-9369-D27241E6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1C855E-EA48-46BD-A4E6-7A1E08AE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94F07DE-A049-421F-8D32-7FAE4B4C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DD7966-DA26-48A8-8DA9-8596DBFC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46E050-2F70-4509-97D9-74A9170D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1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7F15D-3233-460B-A59B-7E3F372E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E5E0B-FF8F-48DD-BC1F-ED5DEA6DB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0E8A4C-6149-420D-98EC-F79480DC6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1AA70A-CC36-4FEA-8D7A-A4C4E449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4BAC8E-27E1-4C93-927D-5732012F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5AE6AC-1150-4B14-96FC-C5B24938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62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6F936-070E-4420-8C14-CBB95266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EC67B1D-D225-40A5-AEF9-677DEA131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67ACDB-6DC8-408E-BEE1-F7D49412F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A0E608-4A6C-46CC-B17E-B03D08A9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879C1B-FB9B-4950-B93A-5959DF0A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96CF14-B9E9-477D-97C1-B121741B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7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0CF0BD-D34C-4BA6-91F3-71191F71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97567B-A1E3-4827-93FF-5EF72EBA6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3E3970-05E9-4E58-A18C-A928FA56C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A499-219C-4392-930E-3FD3A0133B78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5006DC-1396-4A5C-AD05-9E3DAEFBC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E40AA5-E493-448B-B2BD-47D9AA14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EF08-0064-40C1-9477-92121D6A1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84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Avenir Next LT Pro Demi" panose="020B0704020202020204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scadia Code SemiLight" panose="020B0609020000020004" pitchFamily="49" charset="0"/>
          <a:ea typeface="Cascadia Code SemiLight" panose="020B0609020000020004" pitchFamily="49" charset="0"/>
          <a:cs typeface="Cascadia Code SemiLight" panose="020B06090200000200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scadia Code Light" panose="020B0609020000020004" pitchFamily="49" charset="0"/>
          <a:ea typeface="Cascadia Code Light" panose="020B0609020000020004" pitchFamily="49" charset="0"/>
          <a:cs typeface="Cascadia Code Light" panose="020B06090200000200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scadia Code Light" panose="020B0609020000020004" pitchFamily="49" charset="0"/>
          <a:ea typeface="Cascadia Code Light" panose="020B0609020000020004" pitchFamily="49" charset="0"/>
          <a:cs typeface="Cascadia Code Light" panose="020B06090200000200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scadia Code Light" panose="020B0609020000020004" pitchFamily="49" charset="0"/>
          <a:ea typeface="Cascadia Code Light" panose="020B0609020000020004" pitchFamily="49" charset="0"/>
          <a:cs typeface="Cascadia Code Light" panose="020B06090200000200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scadia Code Light" panose="020B0609020000020004" pitchFamily="49" charset="0"/>
          <a:ea typeface="Cascadia Code Light" panose="020B0609020000020004" pitchFamily="49" charset="0"/>
          <a:cs typeface="Cascadia Code Light" panose="020B06090200000200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DVD" TargetMode="External"/><Relationship Id="rId2" Type="http://schemas.openxmlformats.org/officeDocument/2006/relationships/hyperlink" Target="https://cs.wikipedia.org/wiki/Kompaktn&#237;_dis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USB_flash_disk" TargetMode="External"/><Relationship Id="rId4" Type="http://schemas.openxmlformats.org/officeDocument/2006/relationships/hyperlink" Target="https://cs.wikipedia.org/wiki/Blu-r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text, elektronika&#10;&#10;Popis byl vytvořen automaticky">
            <a:extLst>
              <a:ext uri="{FF2B5EF4-FFF2-40B4-BE49-F238E27FC236}">
                <a16:creationId xmlns:a16="http://schemas.microsoft.com/office/drawing/2014/main" id="{3BA2C430-A1F9-48D1-AABF-80F80A109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5" y="166669"/>
            <a:ext cx="3108335" cy="23267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EB6F4BE-3B82-455C-BFEE-1E83642CB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CD, DVD a </a:t>
            </a:r>
            <a:r>
              <a:rPr lang="cs-CZ" dirty="0" err="1"/>
              <a:t>Blu-ray</a:t>
            </a:r>
            <a:br>
              <a:rPr lang="cs-CZ" dirty="0"/>
            </a:br>
            <a:r>
              <a:rPr lang="cs-CZ" dirty="0"/>
              <a:t>+ </a:t>
            </a:r>
            <a:r>
              <a:rPr lang="cs-CZ" dirty="0" err="1"/>
              <a:t>Flash</a:t>
            </a:r>
            <a:r>
              <a:rPr lang="cs-CZ" dirty="0"/>
              <a:t> disky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92A76D-CFB6-4B57-A899-AB1DB5C3C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Richard Mlejnek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36FE48-66DF-4862-A279-340B79128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541">
            <a:off x="547644" y="4856031"/>
            <a:ext cx="2671485" cy="12929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9E95728-8721-4EC3-B706-3367C9926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714">
            <a:off x="9524252" y="539170"/>
            <a:ext cx="2287494" cy="116638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11E1939-F69C-454A-BA40-938DDD326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900">
            <a:off x="8714099" y="4817092"/>
            <a:ext cx="2858220" cy="15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8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DA3529B-74F0-424E-B492-AF9C8D3A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49" y="1404779"/>
            <a:ext cx="5876707" cy="42067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61C0BB-F188-470A-B6B7-7F448190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Kompaktní disk (CD)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A95A3-1790-42DF-A146-CF795D0F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1. generace optických disků</a:t>
            </a:r>
          </a:p>
          <a:p>
            <a:r>
              <a:rPr lang="cs-CZ" dirty="0"/>
              <a:t>Přelomová technologie</a:t>
            </a:r>
          </a:p>
          <a:p>
            <a:r>
              <a:rPr lang="cs-CZ" dirty="0"/>
              <a:t>Nástupce disket</a:t>
            </a:r>
          </a:p>
          <a:p>
            <a:r>
              <a:rPr lang="cs-CZ" dirty="0"/>
              <a:t>Data ve spirále</a:t>
            </a:r>
          </a:p>
          <a:p>
            <a:pPr lvl="1"/>
            <a:r>
              <a:rPr lang="cs-CZ" dirty="0"/>
              <a:t>od středu po okraj </a:t>
            </a:r>
          </a:p>
          <a:p>
            <a:r>
              <a:rPr lang="cs-CZ" dirty="0"/>
              <a:t>Kapacita okolo 700MB</a:t>
            </a:r>
          </a:p>
          <a:p>
            <a:r>
              <a:rPr lang="cs-CZ" dirty="0"/>
              <a:t>Jednostranné</a:t>
            </a:r>
          </a:p>
          <a:p>
            <a:r>
              <a:rPr lang="cs-CZ" dirty="0"/>
              <a:t>Čte je laser</a:t>
            </a:r>
          </a:p>
          <a:p>
            <a:r>
              <a:rPr lang="cs-CZ" dirty="0"/>
              <a:t>Dnes se už jen na plašení holubů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F34F20-7419-4791-84CD-ED290A9FE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782" y="5333662"/>
            <a:ext cx="2440187" cy="11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2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B1937-3C29-43A7-AF4C-C71567C6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03897-5A21-47A0-B035-BF280387A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generace optických disků</a:t>
            </a:r>
          </a:p>
          <a:p>
            <a:r>
              <a:rPr lang="cs-CZ" dirty="0"/>
              <a:t>Nástupce CD a VHS</a:t>
            </a:r>
          </a:p>
          <a:p>
            <a:r>
              <a:rPr lang="cs-CZ" dirty="0"/>
              <a:t>Zpětná kompatibilita s CD</a:t>
            </a:r>
          </a:p>
          <a:p>
            <a:r>
              <a:rPr lang="cs-CZ" dirty="0"/>
              <a:t>Oboustranné</a:t>
            </a:r>
          </a:p>
          <a:p>
            <a:r>
              <a:rPr lang="cs-CZ" dirty="0"/>
              <a:t>Kapacita</a:t>
            </a:r>
          </a:p>
          <a:p>
            <a:pPr lvl="1"/>
            <a:r>
              <a:rPr lang="cs-CZ" dirty="0"/>
              <a:t>Jednostranné až 8,5GB</a:t>
            </a:r>
          </a:p>
          <a:p>
            <a:pPr lvl="1"/>
            <a:r>
              <a:rPr lang="cs-CZ" dirty="0"/>
              <a:t>Oboustranné až 17GB</a:t>
            </a:r>
          </a:p>
        </p:txBody>
      </p:sp>
      <p:pic>
        <p:nvPicPr>
          <p:cNvPr id="5" name="Obrázek 4" descr="Obsah obrázku kompaktní disk&#10;&#10;Popis byl vytvořen automaticky">
            <a:extLst>
              <a:ext uri="{FF2B5EF4-FFF2-40B4-BE49-F238E27FC236}">
                <a16:creationId xmlns:a16="http://schemas.microsoft.com/office/drawing/2014/main" id="{3CE03905-68B4-493F-961D-697AE2E59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34" y="1966427"/>
            <a:ext cx="4816149" cy="46504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017A72-6349-4001-B77B-88DF3AE3E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92">
            <a:off x="8862131" y="484788"/>
            <a:ext cx="3075245" cy="15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FEFAA-7D27-4865-97A7-DFAC3AFD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Blu-ray</a:t>
            </a:r>
            <a:r>
              <a:rPr lang="cs-CZ" dirty="0"/>
              <a:t> disk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5CE77F-F223-4B51-B850-541DA31F3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3. generace optických disků</a:t>
            </a:r>
          </a:p>
          <a:p>
            <a:r>
              <a:rPr lang="cs-CZ" dirty="0"/>
              <a:t>Nástupce DVD</a:t>
            </a:r>
          </a:p>
          <a:p>
            <a:r>
              <a:rPr lang="cs-CZ" dirty="0"/>
              <a:t>Zpětná kompatibilita s DVD</a:t>
            </a:r>
          </a:p>
          <a:p>
            <a:r>
              <a:rPr lang="cs-CZ" dirty="0"/>
              <a:t>Kapacita až 128GB</a:t>
            </a:r>
          </a:p>
          <a:p>
            <a:r>
              <a:rPr lang="cs-CZ" dirty="0"/>
              <a:t>Na hry</a:t>
            </a:r>
          </a:p>
          <a:p>
            <a:endParaRPr lang="cs-CZ" dirty="0"/>
          </a:p>
        </p:txBody>
      </p:sp>
      <p:pic>
        <p:nvPicPr>
          <p:cNvPr id="5" name="Obrázek 4" descr="Obsah obrázku elektronika, kompaktní disk&#10;&#10;Popis byl vytvořen automaticky">
            <a:extLst>
              <a:ext uri="{FF2B5EF4-FFF2-40B4-BE49-F238E27FC236}">
                <a16:creationId xmlns:a16="http://schemas.microsoft.com/office/drawing/2014/main" id="{6F71BE29-9AEC-4009-AF3D-B6627F109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38" y="477269"/>
            <a:ext cx="4514850" cy="44672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9A17DC-D1FF-4C8A-96B1-EC7047BCB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70443"/>
            <a:ext cx="2858220" cy="15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9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světlejší, adaptér&#10;&#10;Popis byl vytvořen automaticky">
            <a:extLst>
              <a:ext uri="{FF2B5EF4-FFF2-40B4-BE49-F238E27FC236}">
                <a16:creationId xmlns:a16="http://schemas.microsoft.com/office/drawing/2014/main" id="{A577380E-23C8-4507-A818-990643DBF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96" y="4388030"/>
            <a:ext cx="2849624" cy="225149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1F67C91-CC73-403D-A78F-D116BD9A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Flash</a:t>
            </a:r>
            <a:r>
              <a:rPr lang="cs-CZ" dirty="0"/>
              <a:t> disk (</a:t>
            </a:r>
            <a:r>
              <a:rPr lang="cs-CZ" dirty="0" err="1"/>
              <a:t>fleška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47B7A-096E-4E5E-83F0-4A3BD281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5702" cy="4351338"/>
          </a:xfrm>
        </p:spPr>
        <p:txBody>
          <a:bodyPr/>
          <a:lstStyle/>
          <a:p>
            <a:r>
              <a:rPr lang="cs-CZ" dirty="0"/>
              <a:t>Datové medium</a:t>
            </a:r>
          </a:p>
          <a:p>
            <a:r>
              <a:rPr lang="cs-CZ" dirty="0"/>
              <a:t>Určeno k uchovávání nebo přenosu dat, videí, fotek</a:t>
            </a:r>
          </a:p>
          <a:p>
            <a:r>
              <a:rPr lang="cs-CZ" dirty="0"/>
              <a:t>Přelomová technologie z přelomu století – kapacita 8MB</a:t>
            </a:r>
          </a:p>
          <a:p>
            <a:r>
              <a:rPr lang="cs-CZ" dirty="0"/>
              <a:t>Dnešní kapacita až 1TB</a:t>
            </a:r>
          </a:p>
          <a:p>
            <a:r>
              <a:rPr lang="cs-CZ" dirty="0"/>
              <a:t>Velmi odolné (nemají mechanické části)</a:t>
            </a:r>
          </a:p>
          <a:p>
            <a:r>
              <a:rPr lang="cs-CZ" dirty="0"/>
              <a:t>Připojení – USB-A nebo USB-C</a:t>
            </a:r>
          </a:p>
        </p:txBody>
      </p:sp>
      <p:pic>
        <p:nvPicPr>
          <p:cNvPr id="8" name="Obrázek 7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BAB4C528-DF83-403E-B36D-C5B4EFA8F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83" y="262971"/>
            <a:ext cx="3289540" cy="19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465A9-B367-44DB-967E-45595C35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446581-EE31-44C6-B06D-A26385DC2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396450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A6DFA-5B40-4DA6-9921-9999697D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DCC957-1067-46E7-A997-396F9E1B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7460" cy="4351338"/>
          </a:xfrm>
        </p:spPr>
        <p:txBody>
          <a:bodyPr/>
          <a:lstStyle/>
          <a:p>
            <a:r>
              <a:rPr lang="cs-CZ" dirty="0"/>
              <a:t>CD - </a:t>
            </a:r>
            <a:r>
              <a:rPr lang="cs-CZ" dirty="0">
                <a:hlinkClick r:id="rId2"/>
              </a:rPr>
              <a:t>https://cs.wikipedia.org/wiki/</a:t>
            </a:r>
            <a:r>
              <a:rPr lang="cs-CZ" dirty="0" err="1">
                <a:hlinkClick r:id="rId2"/>
              </a:rPr>
              <a:t>Kompaktní_disk</a:t>
            </a:r>
            <a:endParaRPr lang="cs-CZ" dirty="0"/>
          </a:p>
          <a:p>
            <a:r>
              <a:rPr lang="cs-CZ" dirty="0"/>
              <a:t>DVD - </a:t>
            </a:r>
            <a:r>
              <a:rPr lang="cs-CZ" dirty="0">
                <a:hlinkClick r:id="rId3"/>
              </a:rPr>
              <a:t>https://cs.wikipedia.org/wiki/DVD</a:t>
            </a:r>
            <a:endParaRPr lang="cs-CZ" dirty="0"/>
          </a:p>
          <a:p>
            <a:r>
              <a:rPr lang="cs-CZ" dirty="0" err="1"/>
              <a:t>Blu-ray</a:t>
            </a:r>
            <a:r>
              <a:rPr lang="cs-CZ" dirty="0"/>
              <a:t> - </a:t>
            </a:r>
            <a:r>
              <a:rPr lang="cs-CZ" dirty="0">
                <a:hlinkClick r:id="rId4"/>
              </a:rPr>
              <a:t>https://cs.wikipedia.org/wiki/Blu-ray</a:t>
            </a:r>
            <a:endParaRPr lang="cs-CZ" dirty="0"/>
          </a:p>
          <a:p>
            <a:r>
              <a:rPr lang="cs-CZ" dirty="0" err="1"/>
              <a:t>Flash</a:t>
            </a:r>
            <a:r>
              <a:rPr lang="cs-CZ" dirty="0"/>
              <a:t> disk - </a:t>
            </a:r>
            <a:r>
              <a:rPr lang="cs-CZ" dirty="0">
                <a:hlinkClick r:id="rId5"/>
              </a:rPr>
              <a:t>https://cs.wikipedia.org/wiki/USB_flash_disk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1745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191</Words>
  <Application>Microsoft Office PowerPoint</Application>
  <PresentationFormat>Širokoúhlá obrazovka</PresentationFormat>
  <Paragraphs>40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Avenir Next LT Pro Demi</vt:lpstr>
      <vt:lpstr>Calibri</vt:lpstr>
      <vt:lpstr>Cascadia Code Light</vt:lpstr>
      <vt:lpstr>Cascadia Code SemiLight</vt:lpstr>
      <vt:lpstr>Motiv Office</vt:lpstr>
      <vt:lpstr>CD, DVD a Blu-ray + Flash disky</vt:lpstr>
      <vt:lpstr>Kompaktní disk (CD)</vt:lpstr>
      <vt:lpstr>DVD</vt:lpstr>
      <vt:lpstr>Blu-ray disk</vt:lpstr>
      <vt:lpstr>Flash disk (fleška)</vt:lpstr>
      <vt:lpstr>Konec!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CD, DVD a Blu-ray + Flash disky</dc:title>
  <dc:creator>Richard Mlejnek</dc:creator>
  <cp:lastModifiedBy>Richard Mlejnek</cp:lastModifiedBy>
  <cp:revision>3</cp:revision>
  <dcterms:created xsi:type="dcterms:W3CDTF">2022-04-18T14:38:44Z</dcterms:created>
  <dcterms:modified xsi:type="dcterms:W3CDTF">2022-04-18T16:10:05Z</dcterms:modified>
</cp:coreProperties>
</file>