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7" r:id="rId4"/>
    <p:sldId id="263" r:id="rId5"/>
    <p:sldId id="261" r:id="rId6"/>
    <p:sldId id="264" r:id="rId7"/>
    <p:sldId id="265" r:id="rId8"/>
    <p:sldId id="266" r:id="rId9"/>
    <p:sldId id="267" r:id="rId10"/>
    <p:sldId id="259" r:id="rId11"/>
    <p:sldId id="262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EE669-B3EA-421B-91A5-CD4869D7381F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70DDF-7AEC-4E84-BB9F-C495943B19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205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CIS JŘ - Celostátní informační systém o jízdních řádech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70DDF-7AEC-4E84-BB9F-C495943B19E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51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5134B-584D-1E1D-D18E-DD838109B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CD49E1-D167-CCB4-6AB3-61D4B9149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16885B-1D89-7306-5E6F-19CA2D7B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3ECBA1-C15F-DF2F-1884-C82E3162C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0701F-A1FC-4599-7DBE-251BF574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31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2F40A1-677B-C8EC-1BDC-3118BD29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C63516-C00C-CD19-0BAA-DBA452F97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DE6295-302B-D77B-50C0-B229C9B7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DCEECD-6909-2206-A1CB-27386867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BF97BB-2368-C407-87B1-67B71158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13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6D40FFC-2DEF-F4AC-CE7E-67AB850D0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7F312E-6D76-B536-4CBF-8686E3DEF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D6E9E5-53A0-C8DE-9F71-A9DE4B4F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1702CD-CB0A-11C5-04C7-E481F446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90B74E-F8A5-5B8B-9AB7-B0A4877E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49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E63F7-4069-AF05-F41E-A683B2E2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C6608E-51E5-B901-EA09-7A3964AEA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427B60-C992-1494-7660-F7EA342C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73560E-7D33-D1E6-101C-8B9EC137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880745-EEE3-8FE6-71FA-F1BD6631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41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4AF48-C438-D8BE-8E69-19D7CDAA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DDBE3E-56D9-C3AA-4C84-9F10D52C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715691-45F6-FA90-91A0-0BD7A17B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2EA4FF-D445-1AFD-72F5-52A505C7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584E40-7EAC-3D43-E90C-42DDCE1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72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3C5A9-D67D-1207-D3B4-ECA80508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DD10B9-60F9-8EC7-714F-9C7D56453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47C41E-6896-4EBC-2DF8-090041762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1A5696-06A7-19CB-7187-5D743BA58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336C5C-0FD0-6A1E-BE83-C4C14A88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6F5033-EA04-FB0D-ED14-39DFCB60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0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F5AC8-0FB6-CC95-52ED-BCC968A3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D5FADA-A774-07D2-B74C-CB164C5BE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E81432-44A8-01F3-91E7-BB4B41913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F9454F-2DCB-079D-4AE5-C78B8BFDD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B679A9-301B-6D2A-4CFF-8A809AE26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F439F50-2737-D843-44A8-FBC4F3FE5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56AD118-2AF9-6F15-CC42-3015EC8F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E59EB4-CBE7-324D-76D3-853F8A4E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61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7C55E-8A0A-2265-486B-4AE6D5CA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2A84B9C-5CF7-BC70-5375-59BEA674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20A31B-E457-9A56-8DE9-05CCED51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823FB9-ACD4-2D28-4A1B-FA35AE1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1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DC7A20-BC79-B325-93CF-437112D8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C4084BE-1850-3B1B-84B9-A6C3A34A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8755C-D2F1-5A01-18D4-2A7B80A6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05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0C8B0-06DE-151C-58C7-6C5284E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75D1C-3BF1-E63A-CB14-EC79139D8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F37F85-AE83-7368-1516-91D450418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723A43-AD74-4B97-FE65-A0303C2D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BAEB00-E0E5-6F97-1F60-7B3AA373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D4284D-1F90-41B9-7AF0-FC11CDBF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13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C622E-2E45-762C-2399-5E53C9385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F6350F-29D5-3C5A-EAE5-09E1B957A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13CBD8-5BB3-E46F-EDE4-39657C986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3FEB1B-64B8-B7D3-77A9-4FEEBEC2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195E9E-3888-9FF6-ACFD-8CB46233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B67655-1FF1-2A6A-AA3F-120C471D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10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FAB248-D275-98DA-3A36-DD406748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F82ED2-EE2E-38BE-C338-5163B6B7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F9ADE8-11C7-A6F9-7BBD-DC6BBA08D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AD28C1-62A2-4F54-9069-71F4FAFE752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02B8B3-B561-FE39-9D29-7C1DD6020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A3E567-9C34-A906-D7C1-9DE874F97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1A4345-6C52-4D2D-B11F-5B787084E1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71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rebels.com/technology/best-programming-languages-learn/" TargetMode="External"/><Relationship Id="rId2" Type="http://schemas.openxmlformats.org/officeDocument/2006/relationships/hyperlink" Target="https://www.siteuptime.com/blog/2021/07/30/5-reasons-to-learn-a-new-computer-programming-language-this-yea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lwaysanangelhomecare.com/a-moment-in-time-even-more-activities/100-questions-colored-question-marks/" TargetMode="External"/><Relationship Id="rId4" Type="http://schemas.openxmlformats.org/officeDocument/2006/relationships/hyperlink" Target="https://wallpaperaccess.com/data-analysi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i-maturita.kamdojedu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urita.kamdojedu.c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449F3EA-C69A-8C81-E7A5-4A0F4D63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1C2BF69-DDEE-C0F0-1E2C-6088DC7D47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89AD45-43B9-C403-BA38-29520BC56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Veřejná doprava v ČR – informace v mapě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A2A9FF-A4E9-AC41-CE3C-30FD0F5677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Richard Mlejnek</a:t>
            </a:r>
          </a:p>
        </p:txBody>
      </p:sp>
    </p:spTree>
    <p:extLst>
      <p:ext uri="{BB962C8B-B14F-4D97-AF65-F5344CB8AC3E}">
        <p14:creationId xmlns:p14="http://schemas.microsoft.com/office/powerpoint/2010/main" val="48264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Barevný papír, dovednost&#10;&#10;Popis byl vytvořen automaticky">
            <a:extLst>
              <a:ext uri="{FF2B5EF4-FFF2-40B4-BE49-F238E27FC236}">
                <a16:creationId xmlns:a16="http://schemas.microsoft.com/office/drawing/2014/main" id="{7DACCE60-6673-90E7-631A-9FA4D37DF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5F30CAB-D14C-9902-3D90-2D76BB57A0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46F4C1-E06D-1D43-7162-930F3F50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067ED-133A-A1B8-57AC-29853428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Máte nějaké otázky?</a:t>
            </a:r>
          </a:p>
        </p:txBody>
      </p:sp>
    </p:spTree>
    <p:extLst>
      <p:ext uri="{BB962C8B-B14F-4D97-AF65-F5344CB8AC3E}">
        <p14:creationId xmlns:p14="http://schemas.microsoft.com/office/powerpoint/2010/main" val="72301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26A09-8C74-32E8-E0DB-11974DA5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792BC-CCE2-DF5A-D053-331FDDEAF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Viz zdroje v Maturitní práci</a:t>
            </a:r>
          </a:p>
          <a:p>
            <a:r>
              <a:rPr lang="cs-CZ" sz="2400" dirty="0"/>
              <a:t>Obrázky: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/>
              <a:t>Vlastní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>
                <a:hlinkClick r:id="rId2"/>
              </a:rPr>
              <a:t>https://www.siteuptime.com/blog/2021/07/30/5-reasons-to-learn-a-new-computer-programming-language-this-year/</a:t>
            </a:r>
            <a:endParaRPr lang="cs-CZ" sz="18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hlinkClick r:id="rId3"/>
              </a:rPr>
              <a:t>https://bitrebels.com/technology/best-programming-languages-learn/</a:t>
            </a:r>
            <a:endParaRPr lang="cs-CZ" sz="20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hlinkClick r:id="rId4"/>
              </a:rPr>
              <a:t>https://wallpaperaccess.com/data-analysis</a:t>
            </a:r>
            <a:endParaRPr lang="cs-CZ" sz="20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Vlastní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hlinkClick r:id="rId5"/>
              </a:rPr>
              <a:t>https://alwaysanangelhomecare.com/a-moment-in-time-even-more-activities/100-questions-colored-question-marks/</a:t>
            </a:r>
            <a:endParaRPr lang="cs-CZ" sz="2000" dirty="0"/>
          </a:p>
          <a:p>
            <a:r>
              <a:rPr lang="cs-CZ" sz="2400" dirty="0"/>
              <a:t>Videa vlastní</a:t>
            </a:r>
          </a:p>
        </p:txBody>
      </p:sp>
    </p:spTree>
    <p:extLst>
      <p:ext uri="{BB962C8B-B14F-4D97-AF65-F5344CB8AC3E}">
        <p14:creationId xmlns:p14="http://schemas.microsoft.com/office/powerpoint/2010/main" val="2885779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snímek obrazovky, multimédia, počítač&#10;&#10;Popis byl vytvořen automaticky">
            <a:extLst>
              <a:ext uri="{FF2B5EF4-FFF2-40B4-BE49-F238E27FC236}">
                <a16:creationId xmlns:a16="http://schemas.microsoft.com/office/drawing/2014/main" id="{10AEF4FA-00EB-E077-888B-07D98777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" y="-633984"/>
            <a:ext cx="12173734" cy="8125968"/>
          </a:xfrm>
          <a:prstGeom prst="rect">
            <a:avLst/>
          </a:prstGeom>
        </p:spPr>
      </p:pic>
      <p:pic>
        <p:nvPicPr>
          <p:cNvPr id="8" name="Obrázek 7" descr="Obsah obrázku text, počítač, osoba, computer&#10;&#10;Popis byl vytvořen automaticky">
            <a:extLst>
              <a:ext uri="{FF2B5EF4-FFF2-40B4-BE49-F238E27FC236}">
                <a16:creationId xmlns:a16="http://schemas.microsoft.com/office/drawing/2014/main" id="{DC2F54B6-EA10-1D93-262A-AD33D9526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984"/>
            <a:ext cx="12192000" cy="812596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CA8A029-D457-3D18-D413-3F414F6ED2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195BB6-FC8B-5A3D-9F97-A065E5D7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Anotace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813E2C-7085-F85B-5DD2-7E82B9F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API a webovou stránku o dopravě v ČR</a:t>
            </a:r>
          </a:p>
          <a:p>
            <a:r>
              <a:rPr lang="cs-CZ" dirty="0"/>
              <a:t>Mapa, která zobrazuje zastávky</a:t>
            </a:r>
          </a:p>
          <a:p>
            <a:r>
              <a:rPr lang="cs-CZ" dirty="0"/>
              <a:t>Informace o linkách a spojích na zastávkách</a:t>
            </a:r>
          </a:p>
        </p:txBody>
      </p:sp>
    </p:spTree>
    <p:extLst>
      <p:ext uri="{BB962C8B-B14F-4D97-AF65-F5344CB8AC3E}">
        <p14:creationId xmlns:p14="http://schemas.microsoft.com/office/powerpoint/2010/main" val="211168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multimédia, počítač&#10;&#10;Popis byl vytvořen automaticky">
            <a:extLst>
              <a:ext uri="{FF2B5EF4-FFF2-40B4-BE49-F238E27FC236}">
                <a16:creationId xmlns:a16="http://schemas.microsoft.com/office/drawing/2014/main" id="{72AD1067-8560-B183-E17D-2D4A24E1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" y="-633984"/>
            <a:ext cx="12173734" cy="812596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490DF6A-75BB-009E-005A-A220329D30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9E357E-D2AF-B23C-472B-17E3B329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83A7F4-8F07-C573-0865-DDA3AE8C3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Získat data o dopravě</a:t>
            </a:r>
          </a:p>
          <a:p>
            <a:r>
              <a:rPr lang="cs-CZ" dirty="0"/>
              <a:t>Zpracovat data → uložit do databáze</a:t>
            </a:r>
          </a:p>
          <a:p>
            <a:r>
              <a:rPr lang="cs-CZ" dirty="0"/>
              <a:t>Zpřístupnit pomocí API</a:t>
            </a:r>
          </a:p>
          <a:p>
            <a:r>
              <a:rPr lang="cs-CZ" dirty="0"/>
              <a:t>Zobrazit na webu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04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soba, snímek obrazovky, hudba&#10;&#10;Popis byl vytvořen automaticky">
            <a:extLst>
              <a:ext uri="{FF2B5EF4-FFF2-40B4-BE49-F238E27FC236}">
                <a16:creationId xmlns:a16="http://schemas.microsoft.com/office/drawing/2014/main" id="{83784245-241A-12B7-9C59-B6BE21BDC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5" name="Obrázek 4" descr="Obsah obrázku snímek obrazovky, plíseň&#10;&#10;Popis byl vytvořen automaticky">
            <a:extLst>
              <a:ext uri="{FF2B5EF4-FFF2-40B4-BE49-F238E27FC236}">
                <a16:creationId xmlns:a16="http://schemas.microsoft.com/office/drawing/2014/main" id="{32DD3DE4-BA80-E0CE-AE3D-EA228E9D2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8095978-AB02-48E8-7185-3E4BAC00BA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D6B87A-54C8-CFC8-B596-D495307F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Odkud jsou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F1B46D-FF11-3300-7E7B-E565525B6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Veřejně dostupná data</a:t>
            </a:r>
          </a:p>
          <a:p>
            <a:r>
              <a:rPr lang="cs-CZ" dirty="0"/>
              <a:t>Zveřejňují státní instituce (a firmy v oblasti veřejné správy)</a:t>
            </a:r>
          </a:p>
          <a:p>
            <a:r>
              <a:rPr lang="cs-CZ" dirty="0"/>
              <a:t>Zákon o svobodném přístupu k informacím – 106/1999 Sb.</a:t>
            </a:r>
          </a:p>
          <a:p>
            <a:r>
              <a:rPr lang="cs-CZ" dirty="0"/>
              <a:t>CIS JŘ, regionální dopravci, městské dopravní podniky</a:t>
            </a:r>
          </a:p>
        </p:txBody>
      </p:sp>
    </p:spTree>
    <p:extLst>
      <p:ext uri="{BB962C8B-B14F-4D97-AF65-F5344CB8AC3E}">
        <p14:creationId xmlns:p14="http://schemas.microsoft.com/office/powerpoint/2010/main" val="303604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5DEDA9-A180-ABAC-92E6-95C7358DD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D029B96-567A-F7A6-71DC-DCAB5C8DAE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D1A9B6-C632-FC93-C3A7-940E0343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F4E6CA-B1AE-BC05-8726-44F3B0266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API – </a:t>
            </a:r>
            <a:r>
              <a:rPr lang="cs-CZ" dirty="0">
                <a:hlinkClick r:id="rId3"/>
              </a:rPr>
              <a:t>api-maturita.KAMDOJEDU.cz</a:t>
            </a:r>
            <a:endParaRPr lang="cs-CZ" dirty="0"/>
          </a:p>
          <a:p>
            <a:r>
              <a:rPr lang="cs-CZ" dirty="0"/>
              <a:t>Adresa projektu – </a:t>
            </a:r>
            <a:r>
              <a:rPr lang="cs-CZ" dirty="0">
                <a:hlinkClick r:id="rId4"/>
              </a:rPr>
              <a:t>maturita.KAMDOJEDU.cz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10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160EE-FDF2-8F8D-A71E-20304D185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aplikace – zobrazení zastávky</a:t>
            </a:r>
          </a:p>
        </p:txBody>
      </p:sp>
      <p:pic>
        <p:nvPicPr>
          <p:cNvPr id="4" name="2024-05-21 13-14-23-rerender">
            <a:hlinkClick r:id="" action="ppaction://media"/>
            <a:extLst>
              <a:ext uri="{FF2B5EF4-FFF2-40B4-BE49-F238E27FC236}">
                <a16:creationId xmlns:a16="http://schemas.microsoft.com/office/drawing/2014/main" id="{9C2D9A58-5E46-1736-07DA-EF0718F933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292" y="1414462"/>
            <a:ext cx="9197830" cy="5173664"/>
          </a:xfrm>
        </p:spPr>
      </p:pic>
    </p:spTree>
    <p:extLst>
      <p:ext uri="{BB962C8B-B14F-4D97-AF65-F5344CB8AC3E}">
        <p14:creationId xmlns:p14="http://schemas.microsoft.com/office/powerpoint/2010/main" val="16298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BB026-F43B-4412-981C-D2299C5D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aplikace – zobrazit linky a spoje</a:t>
            </a:r>
          </a:p>
        </p:txBody>
      </p:sp>
      <p:pic>
        <p:nvPicPr>
          <p:cNvPr id="4" name="2024-05-21 13-14-43-rerender">
            <a:hlinkClick r:id="" action="ppaction://media"/>
            <a:extLst>
              <a:ext uri="{FF2B5EF4-FFF2-40B4-BE49-F238E27FC236}">
                <a16:creationId xmlns:a16="http://schemas.microsoft.com/office/drawing/2014/main" id="{C693173B-7623-1206-92CF-9F68D2C236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291" y="1414462"/>
            <a:ext cx="9197832" cy="5173664"/>
          </a:xfrm>
        </p:spPr>
      </p:pic>
    </p:spTree>
    <p:extLst>
      <p:ext uri="{BB962C8B-B14F-4D97-AF65-F5344CB8AC3E}">
        <p14:creationId xmlns:p14="http://schemas.microsoft.com/office/powerpoint/2010/main" val="23012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297CB-9318-5C0B-AA4E-7D352485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aplikace – zaměření jiné zastávky</a:t>
            </a:r>
          </a:p>
        </p:txBody>
      </p:sp>
      <p:pic>
        <p:nvPicPr>
          <p:cNvPr id="4" name="2024-05-21 13-15-05-rerender">
            <a:hlinkClick r:id="" action="ppaction://media"/>
            <a:extLst>
              <a:ext uri="{FF2B5EF4-FFF2-40B4-BE49-F238E27FC236}">
                <a16:creationId xmlns:a16="http://schemas.microsoft.com/office/drawing/2014/main" id="{9643C7DB-165D-47C6-36BF-40CB1B616B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292" y="1414462"/>
            <a:ext cx="9197830" cy="5173664"/>
          </a:xfrm>
        </p:spPr>
      </p:pic>
    </p:spTree>
    <p:extLst>
      <p:ext uri="{BB962C8B-B14F-4D97-AF65-F5344CB8AC3E}">
        <p14:creationId xmlns:p14="http://schemas.microsoft.com/office/powerpoint/2010/main" val="34501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E0917-DCAD-BE06-2085-425E4C18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aplikace – přepnutí zastávky</a:t>
            </a:r>
          </a:p>
        </p:txBody>
      </p:sp>
      <p:pic>
        <p:nvPicPr>
          <p:cNvPr id="4" name="2024-05-21 13-15-35-rerender">
            <a:hlinkClick r:id="" action="ppaction://media"/>
            <a:extLst>
              <a:ext uri="{FF2B5EF4-FFF2-40B4-BE49-F238E27FC236}">
                <a16:creationId xmlns:a16="http://schemas.microsoft.com/office/drawing/2014/main" id="{3F4F1BDD-BAE7-3DD0-76B4-9F05B068AB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292" y="1414463"/>
            <a:ext cx="9197830" cy="5173662"/>
          </a:xfrm>
        </p:spPr>
      </p:pic>
    </p:spTree>
    <p:extLst>
      <p:ext uri="{BB962C8B-B14F-4D97-AF65-F5344CB8AC3E}">
        <p14:creationId xmlns:p14="http://schemas.microsoft.com/office/powerpoint/2010/main" val="276197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191</Words>
  <Application>Microsoft Office PowerPoint</Application>
  <PresentationFormat>Širokoúhlá obrazovka</PresentationFormat>
  <Paragraphs>37</Paragraphs>
  <Slides>11</Slides>
  <Notes>1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Motiv Office</vt:lpstr>
      <vt:lpstr>Veřejná doprava v ČR – informace v mapě</vt:lpstr>
      <vt:lpstr>Anotace</vt:lpstr>
      <vt:lpstr>Části projektu</vt:lpstr>
      <vt:lpstr>Odkud jsou data</vt:lpstr>
      <vt:lpstr>Demo projektu</vt:lpstr>
      <vt:lpstr>Ukázka aplikace – zobrazení zastávky</vt:lpstr>
      <vt:lpstr>Ukázka aplikace – zobrazit linky a spoje</vt:lpstr>
      <vt:lpstr>Ukázka aplikace – zaměření jiné zastávky</vt:lpstr>
      <vt:lpstr>Ukázka aplikace – přepnutí zastávky</vt:lpstr>
      <vt:lpstr>Otázky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Veřejná doprava v ČR – informace v mapě</dc:title>
  <dc:creator>Richard Mlejnek</dc:creator>
  <cp:lastModifiedBy>Richard Mlejnek</cp:lastModifiedBy>
  <cp:revision>6</cp:revision>
  <dcterms:created xsi:type="dcterms:W3CDTF">2024-04-01T09:57:41Z</dcterms:created>
  <dcterms:modified xsi:type="dcterms:W3CDTF">2024-05-21T12:16:17Z</dcterms:modified>
</cp:coreProperties>
</file>